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22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Churn Prediction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99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build a predictive model to identify telecom customers likely to churn using demographic and usage data. The goal is to help the company proactively retain valuable customers and improve service quality.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766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explore data preprocessing, exploratory data analysis, feature selection, model training, and evaluation using machine learning techniques.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33745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34507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320552"/>
            <a:ext cx="22363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Shubham Raut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Overview and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 Structure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contains 7,043 entries with 21 columns including demographics, services, and churn status.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values in 'TotalCharges' were converted to numeric and filled with median values.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Unnecessary columns dropped, categorical variables encoded, and numerical features scaled for modeling.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7563"/>
            <a:ext cx="10445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Exploratory Data Analysis: Churn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69970"/>
            <a:ext cx="281940" cy="259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11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Churn 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92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About 26.5% of customers churn, while 73.5% stay.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311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Contract Type 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8921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two-year contracts churn less compared to month-to-month contracts.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8343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216" y="461367"/>
            <a:ext cx="7969567" cy="1048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Payment Method and Charges Affect Churn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87216" y="1762006"/>
            <a:ext cx="377547" cy="377547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32523" y="1819632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Electronic Check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132523" y="2182416"/>
            <a:ext cx="7424261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paying by electronic check have a higher churn rate.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7216" y="2786301"/>
            <a:ext cx="377547" cy="377547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32523" y="2843927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Monthly Charges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132523" y="3206710"/>
            <a:ext cx="7424261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monthly charges correlate with increased likelihood of churn.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6" y="3663791"/>
            <a:ext cx="621030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67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Tenure and Feature Correlations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6164580" cy="47091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58429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Tenure Effect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613350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shorter tenure are more likely to churn, indicating early churn risk.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7461171" y="58429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Correlation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61171" y="613350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Heatmap analysis reveals relationships among features impacting churn prediction.</a:t>
            </a:r>
            <a:endParaRPr lang="en-US" sz="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6442472"/>
            <a:ext cx="6780014" cy="51180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11783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Training and Evaluation: Random Forest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487710"/>
            <a:ext cx="317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Random Forest 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78.6% accuracy with balanced precision and recall.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42074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119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precision for non-churn class; recall for churn class is lower, indicating room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401" y="574596"/>
            <a:ext cx="12232600" cy="653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Training and Evaluation: XGBoost &amp; Ensemble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401" y="1749981"/>
            <a:ext cx="261211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XGBoost Model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401" y="2311479"/>
            <a:ext cx="6328886" cy="42812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1401" y="6827758"/>
            <a:ext cx="6328886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 achieved 78.2% accuracy with similar performance to Random Forest.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7733" y="1749981"/>
            <a:ext cx="261211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Voting Classifier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77733" y="2285405"/>
            <a:ext cx="6328886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Random Forest and XGBoost improved accuracy slightly to 78.9%, enhancing model robustness.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9971"/>
            <a:ext cx="7519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Summary and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689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1846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Churn Drivers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Month-to-month contracts increase churn risk.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Electronic check payment method linked to higher churn.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673203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monthly charges and shorter tenure correlate with churn.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713803" y="17689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0919" y="1846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2337197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Forest, XGBoost, and ensemble models provide effective churn prediction with around 79% accuracy.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155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530906" y="6293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678382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these insights to target retention efforts and improve customer service quality.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2025-05-21T13:38:19Z</dcterms:created>
  <dcterms:modified xsi:type="dcterms:W3CDTF">2025-05-21T13:38:19Z</dcterms:modified>
</cp:coreProperties>
</file>